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9"/>
    <p:restoredTop sz="94672"/>
  </p:normalViewPr>
  <p:slideViewPr>
    <p:cSldViewPr snapToGrid="0" snapToObjects="1">
      <p:cViewPr varScale="1">
        <p:scale>
          <a:sx n="100" d="100"/>
          <a:sy n="100" d="100"/>
        </p:scale>
        <p:origin x="160" y="10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728AF4-2907-3247-9F91-C56AD2E67E20}" type="datetimeFigureOut">
              <a:rPr lang="en-US" smtClean="0"/>
              <a:t>4/6/17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FAF158-A085-4941-97D0-A82F08CB5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1152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AA504-2BB7-9547-A062-D138685CD634}" type="datetimeFigureOut">
              <a:rPr lang="en-US" smtClean="0"/>
              <a:t>4/6/17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3EC26-032B-7A4D-B3EA-B2240C632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545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AA504-2BB7-9547-A062-D138685CD634}" type="datetimeFigureOut">
              <a:rPr lang="en-US" smtClean="0"/>
              <a:t>4/6/17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3EC26-032B-7A4D-B3EA-B2240C632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1212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AA504-2BB7-9547-A062-D138685CD634}" type="datetimeFigureOut">
              <a:rPr lang="en-US" smtClean="0"/>
              <a:t>4/6/17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3EC26-032B-7A4D-B3EA-B2240C632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0703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AA504-2BB7-9547-A062-D138685CD634}" type="datetimeFigureOut">
              <a:rPr lang="en-US" smtClean="0"/>
              <a:t>4/6/17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3EC26-032B-7A4D-B3EA-B2240C632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4026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AA504-2BB7-9547-A062-D138685CD634}" type="datetimeFigureOut">
              <a:rPr lang="en-US" smtClean="0"/>
              <a:t>4/6/17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3EC26-032B-7A4D-B3EA-B2240C632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5053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AA504-2BB7-9547-A062-D138685CD634}" type="datetimeFigureOut">
              <a:rPr lang="en-US" smtClean="0"/>
              <a:t>4/6/17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3EC26-032B-7A4D-B3EA-B2240C632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205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AA504-2BB7-9547-A062-D138685CD634}" type="datetimeFigureOut">
              <a:rPr lang="en-US" smtClean="0"/>
              <a:t>4/6/17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3EC26-032B-7A4D-B3EA-B2240C632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188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AA504-2BB7-9547-A062-D138685CD634}" type="datetimeFigureOut">
              <a:rPr lang="en-US" smtClean="0"/>
              <a:t>4/6/17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3EC26-032B-7A4D-B3EA-B2240C632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520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AA504-2BB7-9547-A062-D138685CD634}" type="datetimeFigureOut">
              <a:rPr lang="en-US" smtClean="0"/>
              <a:t>4/6/17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3EC26-032B-7A4D-B3EA-B2240C632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921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AA504-2BB7-9547-A062-D138685CD634}" type="datetimeFigureOut">
              <a:rPr lang="en-US" smtClean="0"/>
              <a:t>4/6/17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3EC26-032B-7A4D-B3EA-B2240C632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108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AA504-2BB7-9547-A062-D138685CD634}" type="datetimeFigureOut">
              <a:rPr lang="en-US" smtClean="0"/>
              <a:t>4/6/17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3EC26-032B-7A4D-B3EA-B2240C632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9621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4AA504-2BB7-9547-A062-D138685CD634}" type="datetimeFigureOut">
              <a:rPr lang="en-US" smtClean="0"/>
              <a:t>4/6/17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73EC26-032B-7A4D-B3EA-B2240C632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5255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www.google.com/patents/US20140263823" TargetMode="External"/><Relationship Id="rId3" Type="http://schemas.openxmlformats.org/officeDocument/2006/relationships/hyperlink" Target="https://www.youtube.com/watch?v=vKht76-zRBI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learn.sparkfun.com/tutorials/i2c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622571" y="700392"/>
            <a:ext cx="514153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Battery control from circuit</a:t>
            </a:r>
          </a:p>
          <a:p>
            <a:endParaRPr lang="en-US" dirty="0"/>
          </a:p>
          <a:p>
            <a:r>
              <a:rPr lang="en-US" dirty="0" smtClean="0"/>
              <a:t>Detach to avoid accidentally activating the battery &amp; </a:t>
            </a:r>
          </a:p>
          <a:p>
            <a:r>
              <a:rPr lang="en-US" dirty="0" smtClean="0"/>
              <a:t>perhaps getting shocked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2546" y="227654"/>
            <a:ext cx="5422900" cy="6235700"/>
          </a:xfrm>
          <a:prstGeom prst="rect">
            <a:avLst/>
          </a:prstGeom>
        </p:spPr>
      </p:pic>
      <p:sp>
        <p:nvSpPr>
          <p:cNvPr id="6" name="Frame 5"/>
          <p:cNvSpPr/>
          <p:nvPr/>
        </p:nvSpPr>
        <p:spPr>
          <a:xfrm>
            <a:off x="8296882" y="1994171"/>
            <a:ext cx="924939" cy="856034"/>
          </a:xfrm>
          <a:prstGeom prst="frame">
            <a:avLst>
              <a:gd name="adj1" fmla="val 3596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6763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9004" y="184555"/>
            <a:ext cx="7391400" cy="6502400"/>
          </a:xfrm>
          <a:prstGeom prst="rect">
            <a:avLst/>
          </a:prstGeom>
        </p:spPr>
      </p:pic>
      <p:sp>
        <p:nvSpPr>
          <p:cNvPr id="5" name="Frame 4"/>
          <p:cNvSpPr/>
          <p:nvPr/>
        </p:nvSpPr>
        <p:spPr>
          <a:xfrm>
            <a:off x="6954465" y="2042809"/>
            <a:ext cx="1420239" cy="1682885"/>
          </a:xfrm>
          <a:prstGeom prst="frame">
            <a:avLst>
              <a:gd name="adj1" fmla="val 3596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60315" y="778213"/>
            <a:ext cx="2493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NTC Temperature sensor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5930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060315" y="778213"/>
            <a:ext cx="14321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Power switch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6396" y="-26211"/>
            <a:ext cx="7485604" cy="6858000"/>
          </a:xfrm>
          <a:prstGeom prst="rect">
            <a:avLst/>
          </a:prstGeom>
        </p:spPr>
      </p:pic>
      <p:sp>
        <p:nvSpPr>
          <p:cNvPr id="6" name="Frame 5"/>
          <p:cNvSpPr/>
          <p:nvPr/>
        </p:nvSpPr>
        <p:spPr>
          <a:xfrm>
            <a:off x="6266287" y="2761575"/>
            <a:ext cx="737627" cy="682016"/>
          </a:xfrm>
          <a:prstGeom prst="frame">
            <a:avLst>
              <a:gd name="adj1" fmla="val 7875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26904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3669"/>
            <a:ext cx="12192000" cy="6290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154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5985" y="1065866"/>
            <a:ext cx="9160030" cy="4726268"/>
          </a:xfrm>
          <a:prstGeom prst="rect">
            <a:avLst/>
          </a:prstGeom>
        </p:spPr>
      </p:pic>
      <p:sp>
        <p:nvSpPr>
          <p:cNvPr id="4" name="Frame 3"/>
          <p:cNvSpPr/>
          <p:nvPr/>
        </p:nvSpPr>
        <p:spPr>
          <a:xfrm>
            <a:off x="8698201" y="1419697"/>
            <a:ext cx="1729850" cy="4018605"/>
          </a:xfrm>
          <a:prstGeom prst="frame">
            <a:avLst>
              <a:gd name="adj1" fmla="val 1975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428051" y="1065865"/>
            <a:ext cx="16049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This part </a:t>
            </a:r>
            <a:r>
              <a:rPr lang="en-US" smtClean="0"/>
              <a:t>plugs </a:t>
            </a:r>
          </a:p>
          <a:p>
            <a:r>
              <a:rPr lang="en-US" dirty="0" smtClean="0"/>
              <a:t>into the drone </a:t>
            </a:r>
            <a:endParaRPr lang="en-US" dirty="0"/>
          </a:p>
        </p:txBody>
      </p:sp>
      <p:cxnSp>
        <p:nvCxnSpPr>
          <p:cNvPr id="6" name="Straight Arrow Connector 5"/>
          <p:cNvCxnSpPr>
            <a:stCxn id="10" idx="3"/>
          </p:cNvCxnSpPr>
          <p:nvPr/>
        </p:nvCxnSpPr>
        <p:spPr>
          <a:xfrm flipV="1">
            <a:off x="6096000" y="5087567"/>
            <a:ext cx="1219200" cy="129361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>
            <a:stCxn id="10" idx="1"/>
          </p:cNvCxnSpPr>
          <p:nvPr/>
        </p:nvCxnSpPr>
        <p:spPr>
          <a:xfrm flipH="1" flipV="1">
            <a:off x="2885872" y="5087567"/>
            <a:ext cx="1799421" cy="129361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685293" y="6196519"/>
            <a:ext cx="1410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Battery leads</a:t>
            </a:r>
            <a:endParaRPr lang="en-US" dirty="0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5106826" y="651561"/>
            <a:ext cx="989174" cy="106063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231139" y="161513"/>
            <a:ext cx="60520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To circuit board</a:t>
            </a:r>
          </a:p>
          <a:p>
            <a:r>
              <a:rPr lang="en-US" dirty="0" smtClean="0"/>
              <a:t>Red and yellow wires: https://</a:t>
            </a:r>
            <a:r>
              <a:rPr lang="en-US" dirty="0" err="1" smtClean="0"/>
              <a:t>learn.sparkfun.com</a:t>
            </a:r>
            <a:r>
              <a:rPr lang="en-US" dirty="0" smtClean="0"/>
              <a:t>/tutorials/i2c</a:t>
            </a:r>
            <a:endParaRPr lang="en-US" dirty="0"/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2568102" y="749030"/>
            <a:ext cx="2044404" cy="270497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145444" y="96369"/>
            <a:ext cx="30698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Does this just measure </a:t>
            </a:r>
            <a:r>
              <a:rPr lang="en-US" smtClean="0"/>
              <a:t>the </a:t>
            </a:r>
          </a:p>
          <a:p>
            <a:r>
              <a:rPr lang="en-US" dirty="0" smtClean="0"/>
              <a:t>voltage of the individual cells?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74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42025"/>
            <a:ext cx="12192000" cy="60159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775200" y="368300"/>
            <a:ext cx="1641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Logic board top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936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77046" y="982493"/>
            <a:ext cx="1006812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Inspire 1: estimates of hover Amp draw.</a:t>
            </a:r>
          </a:p>
          <a:p>
            <a:endParaRPr lang="en-US" sz="1400" dirty="0" smtClean="0"/>
          </a:p>
          <a:p>
            <a:pPr marL="285750" indent="-285750">
              <a:buFontTx/>
              <a:buChar char="-"/>
            </a:pPr>
            <a:r>
              <a:rPr lang="en-US" sz="1400" dirty="0" smtClean="0"/>
              <a:t>No estimate found for rise current</a:t>
            </a:r>
          </a:p>
          <a:p>
            <a:pPr marL="285750" indent="-285750">
              <a:buFontTx/>
              <a:buChar char="-"/>
            </a:pPr>
            <a:r>
              <a:rPr lang="en-US" sz="1400" dirty="0" smtClean="0"/>
              <a:t>Varying numbers all around the internet</a:t>
            </a:r>
          </a:p>
          <a:p>
            <a:pPr marL="285750" indent="-285750">
              <a:buFontTx/>
              <a:buChar char="-"/>
            </a:pPr>
            <a:r>
              <a:rPr lang="en-US" sz="1400" dirty="0" smtClean="0"/>
              <a:t>4500mAh battery supposed to give 15 or 18min hover time, corresponds to a 18A or 15A current</a:t>
            </a:r>
            <a:endParaRPr lang="en-US" sz="1400" dirty="0"/>
          </a:p>
          <a:p>
            <a:endParaRPr lang="en-US" sz="1400" dirty="0" smtClean="0"/>
          </a:p>
          <a:p>
            <a:endParaRPr lang="en-US" sz="1400" dirty="0"/>
          </a:p>
          <a:p>
            <a:endParaRPr lang="en-US" sz="1400" dirty="0" smtClean="0"/>
          </a:p>
          <a:p>
            <a:endParaRPr lang="en-US" sz="1400" dirty="0"/>
          </a:p>
          <a:p>
            <a:endParaRPr lang="en-US" sz="1400" dirty="0"/>
          </a:p>
        </p:txBody>
      </p:sp>
      <p:sp>
        <p:nvSpPr>
          <p:cNvPr id="5" name="TextBox 4"/>
          <p:cNvSpPr txBox="1"/>
          <p:nvPr/>
        </p:nvSpPr>
        <p:spPr>
          <a:xfrm>
            <a:off x="1177046" y="4241260"/>
            <a:ext cx="61516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DJI Phantom (approx. half as heavy) rumored to be 13A at hover 25A max current.</a:t>
            </a:r>
          </a:p>
          <a:p>
            <a:r>
              <a:rPr lang="en-US" sz="1400" dirty="0" smtClean="0"/>
              <a:t>DJI F550 (older drone) draws &lt;30A according to </a:t>
            </a:r>
            <a:r>
              <a:rPr lang="en-US" sz="1400" dirty="0" err="1" smtClean="0"/>
              <a:t>youtube</a:t>
            </a:r>
            <a:r>
              <a:rPr lang="en-US" sz="1400" dirty="0" smtClean="0"/>
              <a:t> video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36959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77046" y="982493"/>
            <a:ext cx="1006812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Patent for the Drone:</a:t>
            </a:r>
            <a:endParaRPr lang="en-US" sz="1400" dirty="0" smtClean="0"/>
          </a:p>
          <a:p>
            <a:r>
              <a:rPr lang="en-US" sz="1400" dirty="0" smtClean="0">
                <a:hlinkClick r:id="rId2"/>
              </a:rPr>
              <a:t>https://www.google.com/patents/US20140263823</a:t>
            </a:r>
            <a:endParaRPr lang="en-US" sz="1400" dirty="0" smtClean="0"/>
          </a:p>
          <a:p>
            <a:endParaRPr lang="en-US" sz="1400" dirty="0"/>
          </a:p>
          <a:p>
            <a:r>
              <a:rPr lang="en-US" sz="1400" b="1" dirty="0" smtClean="0"/>
              <a:t>Presentation by Manufacturer:</a:t>
            </a:r>
          </a:p>
          <a:p>
            <a:r>
              <a:rPr lang="en-US" sz="1400" dirty="0" smtClean="0">
                <a:hlinkClick r:id="rId3"/>
              </a:rPr>
              <a:t>https://www.youtube.com/watch?v=vKht76-zRBI</a:t>
            </a:r>
            <a:endParaRPr lang="en-US" sz="1400" dirty="0" smtClean="0"/>
          </a:p>
          <a:p>
            <a:endParaRPr lang="en-US" sz="1400" dirty="0"/>
          </a:p>
          <a:p>
            <a:r>
              <a:rPr lang="en-US" sz="1400" dirty="0" smtClean="0"/>
              <a:t>	- battery logic integrated fully within battery, counts charge cycles etc.</a:t>
            </a:r>
            <a:endParaRPr lang="en-US" sz="1400" dirty="0"/>
          </a:p>
          <a:p>
            <a:endParaRPr lang="en-US" sz="1400" dirty="0" smtClean="0"/>
          </a:p>
          <a:p>
            <a:endParaRPr lang="en-US" sz="1400" dirty="0"/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554979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77046" y="982493"/>
            <a:ext cx="1006812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err="1" smtClean="0"/>
              <a:t>Red&amp;Yellow</a:t>
            </a:r>
            <a:r>
              <a:rPr lang="en-US" sz="1400" b="1" dirty="0" smtClean="0"/>
              <a:t> wires are I2C protocol </a:t>
            </a:r>
          </a:p>
          <a:p>
            <a:r>
              <a:rPr lang="en-US" sz="1400" b="1" dirty="0" smtClean="0">
                <a:hlinkClick r:id="rId2"/>
              </a:rPr>
              <a:t>https://learn.sparkfun.com/tutorials/i2c</a:t>
            </a:r>
            <a:endParaRPr lang="en-US" sz="1400" b="1" dirty="0" smtClean="0"/>
          </a:p>
          <a:p>
            <a:endParaRPr lang="en-US" sz="1400" b="1" dirty="0"/>
          </a:p>
          <a:p>
            <a:r>
              <a:rPr lang="en-US" sz="1400" b="1" dirty="0" smtClean="0"/>
              <a:t>SCL: Clock signal</a:t>
            </a:r>
          </a:p>
          <a:p>
            <a:r>
              <a:rPr lang="en-US" sz="1400" b="1" dirty="0" smtClean="0"/>
              <a:t>SDA: Data signal</a:t>
            </a:r>
          </a:p>
          <a:p>
            <a:endParaRPr lang="en-US" sz="1400" b="1" dirty="0"/>
          </a:p>
          <a:p>
            <a:endParaRPr lang="en-US" sz="1400" b="1" dirty="0" smtClean="0"/>
          </a:p>
          <a:p>
            <a:r>
              <a:rPr lang="en-US" sz="1400" b="1" dirty="0" smtClean="0"/>
              <a:t>Get Flight logs:</a:t>
            </a:r>
          </a:p>
          <a:p>
            <a:r>
              <a:rPr lang="en-US" sz="1400" dirty="0" smtClean="0"/>
              <a:t>https://</a:t>
            </a:r>
            <a:r>
              <a:rPr lang="en-US" sz="1400" dirty="0" err="1" smtClean="0"/>
              <a:t>support.dronesmadeeasy.com</a:t>
            </a:r>
            <a:r>
              <a:rPr lang="en-US" sz="1400" dirty="0" smtClean="0"/>
              <a:t>/</a:t>
            </a:r>
            <a:r>
              <a:rPr lang="en-US" sz="1400" dirty="0" err="1" smtClean="0"/>
              <a:t>hc</a:t>
            </a:r>
            <a:r>
              <a:rPr lang="en-US" sz="1400" dirty="0" smtClean="0"/>
              <a:t>/</a:t>
            </a:r>
            <a:r>
              <a:rPr lang="en-US" sz="1400" dirty="0" err="1" smtClean="0"/>
              <a:t>en</a:t>
            </a:r>
            <a:r>
              <a:rPr lang="en-US" sz="1400" smtClean="0"/>
              <a:t>-us/articles/206171443-Flight-Data-Log-Viewer-DJI-Phantom-3-and-Inspire-1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35626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993</TotalTime>
  <Words>162</Words>
  <Application>Microsoft Macintosh PowerPoint</Application>
  <PresentationFormat>Widescreen</PresentationFormat>
  <Paragraphs>41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Mueller, Jan Philipp Balthasar</dc:creator>
  <cp:lastModifiedBy>Mueller, Jan Philipp Balthasar</cp:lastModifiedBy>
  <cp:revision>15</cp:revision>
  <dcterms:created xsi:type="dcterms:W3CDTF">2017-04-06T20:46:50Z</dcterms:created>
  <dcterms:modified xsi:type="dcterms:W3CDTF">2017-04-07T13:20:34Z</dcterms:modified>
</cp:coreProperties>
</file>

<file path=docProps/thumbnail.jpeg>
</file>